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77" r:id="rId2"/>
    <p:sldId id="278" r:id="rId3"/>
    <p:sldId id="279" r:id="rId4"/>
    <p:sldId id="280" r:id="rId5"/>
    <p:sldId id="281" r:id="rId6"/>
    <p:sldId id="282" r:id="rId7"/>
    <p:sldId id="285" r:id="rId8"/>
    <p:sldId id="283" r:id="rId9"/>
    <p:sldId id="284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Physics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Secondary Science - Physics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generate and interpret graphs and charts describing different types of motion, including the use of real-time technology such as motion detectors or </a:t>
            </a:r>
            <a:r>
              <a:rPr lang="en-US" dirty="0" err="1"/>
              <a:t>photogates</a:t>
            </a:r>
            <a:r>
              <a:rPr lang="en-US" dirty="0"/>
              <a:t>.[PHY.4A]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600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examples of electric and magnetic forces in everyday life.[PHY.5D]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3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characterize materials as conductors or insulators based on their electrical properties.[PHY.5E]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07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design, construct, and calculate in terms of current through, potential difference across, resistance of, and power used by electric circuit elements connected in both series and parallel combinations.[PHY.5F]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13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investigate and describe the relationship between electric and magnetic fields in applications such as generators, motors, and transformers.[PHY.5G]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498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evidence for and effects of the strong and weak nuclear forces in nature.[PHY.5H]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23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investigate and calculate quantities using the work-energy theorem in various situations.[PHY.6A]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91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investigate examples of kinetic and potential energy and their transformations.[PHY.6B]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428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the mechanical energy of, power generated within, impulse applied to, and momentum of a physical system.[PHY.6C]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063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and apply the laws of conservation of energy and conservation of momentum in one dimension.[PHY.6D]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36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describe how the macroscopic properties of a thermodynamic system such as temperature, specific heat, and pressure are related to the molecular level of matter, including kinetic or potential energy of atoms.[PHY.6E]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describe and analyze motion in one dimension using equations with the concepts of distance, displacement, speed, average velocity, instantaneous velocity, and acceleration.[PHY.4B]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93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contrast and give examples of different processes of thermal energy transfer, including conduction, convection, and radiation.[PHY.6F]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051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analyze and explain everyday examples that illustrate the laws of thermodynamics, including the law of conservation of energy and the law of entropy.[PHY.6G]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203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examine and describe oscillatory motion and wave propagation in various types of media.[PHY.7A]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586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investigate and analyze characteristics of waves, including velocity, frequency, amplitude, and wavelength, and calculate using the relationship between </a:t>
            </a:r>
            <a:r>
              <a:rPr lang="en-US" dirty="0" err="1"/>
              <a:t>wavespeed</a:t>
            </a:r>
            <a:r>
              <a:rPr lang="en-US" dirty="0"/>
              <a:t>, frequency, and wavelength.[PHY.7B]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765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compare characteristics and behaviors of transverse waves, including electromagnetic waves and the electromagnetic spectrum, and characteristics and behaviors of longitudinal waves, including sound waves.[PHY.7C]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52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investigate behaviors of waves, including reflection, refraction, diffraction, interference, resonance, and the Doppler effect.[PHY.7D]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895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and predict image formation as a consequence of reflection from a plane mirror and refraction through a thin convex lens.[PHY.7E]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17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role of wave characteristics and behaviors in medical and industrial applications.[PHY.7F]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5119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photoelectric effect and the dual nature of light.[PHY.8A]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230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and explain the emission spectra produced by various atoms.[PHY.8B]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2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describe accelerated motion in two dimensions using equations, including projectile and circular examples.[PHY.4C]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0063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the significance of mass-energy equivalence and apply it in explanations of phenomena such as nuclear stability, fission, and fusion.[PHY.8C]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1385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give examples of applications of atomic and nuclear phenomena such as radiation therapy, diagnostic imaging, and nuclear power and examples of applications of quantum phenomena such as digital cameras.[PHY.8D]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579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calculate the effect of forces on objects, including the law of inertia, the relationship between force and acceleration, and the nature of force pairs between objects.[PHY.4D]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1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develop and interpret free-body force diagrams.[PHY.4E]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2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and describe motion relative to different frames of reference.[PHY.4F]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570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research and describe the historical development of the concepts of gravitational, electromagnetic, weak nuclear, and strong nuclear forces.[PHY.5A]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842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and calculate how the magnitude of the gravitational force between two objects depends on their masses and the distance between their centers.[PHY.5B]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4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and calculate how the magnitude of the electrical force between two objects depends on their charges and the distance between them.[PHY.5C]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84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875</Words>
  <Application>Microsoft Office PowerPoint</Application>
  <PresentationFormat>On-screen Show (4:3)</PresentationFormat>
  <Paragraphs>93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10</cp:revision>
  <dcterms:created xsi:type="dcterms:W3CDTF">2014-10-20T16:17:28Z</dcterms:created>
  <dcterms:modified xsi:type="dcterms:W3CDTF">2014-11-04T16:25:59Z</dcterms:modified>
</cp:coreProperties>
</file>